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61" r:id="rId6"/>
    <p:sldId id="287" r:id="rId7"/>
    <p:sldId id="288" r:id="rId8"/>
    <p:sldId id="286" r:id="rId9"/>
    <p:sldId id="290" r:id="rId10"/>
    <p:sldId id="28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3350"/>
    <a:srgbClr val="0C4360"/>
    <a:srgbClr val="1B6872"/>
    <a:srgbClr val="63B7C6"/>
    <a:srgbClr val="002136"/>
    <a:srgbClr val="0C75AC"/>
    <a:srgbClr val="0024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2FF6B6-4F8A-40F7-B5F4-FC3996824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10A999-F365-48DF-976A-0517FE045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1CA5457B-CDAE-4DEB-AEC8-C82DE2312E37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735C90-ADBF-4B9E-BE88-E1C8F83E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06A01-6D0A-45EF-A584-05A3361D66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0831430A-4AA4-45C8-AC23-CD6B61C41A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900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090B78EA-28CE-41D8-9043-90E391E5F567}" type="datetimeFigureOut">
              <a:rPr lang="en-US" noProof="0" smtClean="0"/>
              <a:t>11/3/2025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1734D747-9380-41EE-9946-EC9EC0CA5D1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27727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CA15AFD-4983-47DD-9ED0-D3B27E5A096F}"/>
              </a:ext>
            </a:extLst>
          </p:cNvPr>
          <p:cNvGrpSpPr/>
          <p:nvPr userDrawn="1"/>
        </p:nvGrpSpPr>
        <p:grpSpPr>
          <a:xfrm>
            <a:off x="-1060557" y="-207329"/>
            <a:ext cx="10204557" cy="7078718"/>
            <a:chOff x="-1414073" y="-211085"/>
            <a:chExt cx="13606074" cy="707871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222D5E2-E9B4-4180-98B8-4E514C9ADB28}"/>
                </a:ext>
              </a:extLst>
            </p:cNvPr>
            <p:cNvGrpSpPr/>
            <p:nvPr/>
          </p:nvGrpSpPr>
          <p:grpSpPr>
            <a:xfrm>
              <a:off x="-16298" y="0"/>
              <a:ext cx="12208299" cy="6867633"/>
              <a:chOff x="-16298" y="0"/>
              <a:chExt cx="12208299" cy="6867633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1E10E1E-5268-4F03-BA64-07E19DE26739}"/>
                  </a:ext>
                </a:extLst>
              </p:cNvPr>
              <p:cNvSpPr/>
              <p:nvPr/>
            </p:nvSpPr>
            <p:spPr>
              <a:xfrm flipH="1">
                <a:off x="-16297" y="0"/>
                <a:ext cx="12208298" cy="6858000"/>
              </a:xfrm>
              <a:custGeom>
                <a:avLst/>
                <a:gdLst>
                  <a:gd name="connsiteX0" fmla="*/ 8574289 w 12208298"/>
                  <a:gd name="connsiteY0" fmla="*/ 0 h 6858000"/>
                  <a:gd name="connsiteX1" fmla="*/ 0 w 12208298"/>
                  <a:gd name="connsiteY1" fmla="*/ 0 h 6858000"/>
                  <a:gd name="connsiteX2" fmla="*/ 0 w 12208298"/>
                  <a:gd name="connsiteY2" fmla="*/ 6858000 h 6858000"/>
                  <a:gd name="connsiteX3" fmla="*/ 532109 w 12208298"/>
                  <a:gd name="connsiteY3" fmla="*/ 6858000 h 6858000"/>
                  <a:gd name="connsiteX4" fmla="*/ 11495317 w 12208298"/>
                  <a:gd name="connsiteY4" fmla="*/ 6858000 h 6858000"/>
                  <a:gd name="connsiteX5" fmla="*/ 12208298 w 12208298"/>
                  <a:gd name="connsiteY5" fmla="*/ 6858000 h 6858000"/>
                  <a:gd name="connsiteX6" fmla="*/ 12208298 w 12208298"/>
                  <a:gd name="connsiteY6" fmla="*/ 3146781 h 6858000"/>
                  <a:gd name="connsiteX7" fmla="*/ 10353284 w 12208298"/>
                  <a:gd name="connsiteY7" fmla="*/ 1291767 h 6858000"/>
                  <a:gd name="connsiteX8" fmla="*/ 9866056 w 12208298"/>
                  <a:gd name="connsiteY8" fmla="*/ 1291767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08298" h="6858000">
                    <a:moveTo>
                      <a:pt x="8574289" y="0"/>
                    </a:moveTo>
                    <a:lnTo>
                      <a:pt x="0" y="0"/>
                    </a:lnTo>
                    <a:lnTo>
                      <a:pt x="0" y="6858000"/>
                    </a:lnTo>
                    <a:lnTo>
                      <a:pt x="532109" y="6858000"/>
                    </a:lnTo>
                    <a:lnTo>
                      <a:pt x="11495317" y="6858000"/>
                    </a:lnTo>
                    <a:lnTo>
                      <a:pt x="12208298" y="6858000"/>
                    </a:lnTo>
                    <a:lnTo>
                      <a:pt x="12208298" y="3146781"/>
                    </a:lnTo>
                    <a:lnTo>
                      <a:pt x="10353284" y="1291767"/>
                    </a:lnTo>
                    <a:lnTo>
                      <a:pt x="9866056" y="1291767"/>
                    </a:lnTo>
                    <a:close/>
                  </a:path>
                </a:pathLst>
              </a:custGeom>
              <a:solidFill>
                <a:schemeClr val="accent2">
                  <a:alpha val="7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noProof="0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989C45D-BDFF-418F-BE79-03FF70015770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pattFill prst="wdDnDiag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noProof="0" dirty="0"/>
              </a:p>
            </p:txBody>
          </p:sp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id="{8DCD5806-2A2F-4ABF-8057-245681C498E6}"/>
                  </a:ext>
                </a:extLst>
              </p:cNvPr>
              <p:cNvSpPr/>
              <p:nvPr/>
            </p:nvSpPr>
            <p:spPr>
              <a:xfrm rot="16200000" flipH="1" flipV="1">
                <a:off x="24625" y="-4746"/>
                <a:ext cx="2819399" cy="2828891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noProof="0" dirty="0"/>
              </a:p>
            </p:txBody>
          </p:sp>
          <p:sp>
            <p:nvSpPr>
              <p:cNvPr id="18" name="Right Triangle 17">
                <a:extLst>
                  <a:ext uri="{FF2B5EF4-FFF2-40B4-BE49-F238E27FC236}">
                    <a16:creationId xmlns:a16="http://schemas.microsoft.com/office/drawing/2014/main" id="{3A93038F-E9E4-4FFD-B3DF-28DB7C2C1490}"/>
                  </a:ext>
                </a:extLst>
              </p:cNvPr>
              <p:cNvSpPr/>
              <p:nvPr/>
            </p:nvSpPr>
            <p:spPr>
              <a:xfrm rot="16200000" flipH="1" flipV="1">
                <a:off x="4418" y="-4422"/>
                <a:ext cx="2627088" cy="2635933"/>
              </a:xfrm>
              <a:prstGeom prst="rtTriangle">
                <a:avLst/>
              </a:prstGeom>
              <a:pattFill prst="dkHorz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noProof="0" dirty="0"/>
              </a:p>
            </p:txBody>
          </p:sp>
          <p:sp>
            <p:nvSpPr>
              <p:cNvPr id="19" name="Right Triangle 18">
                <a:extLst>
                  <a:ext uri="{FF2B5EF4-FFF2-40B4-BE49-F238E27FC236}">
                    <a16:creationId xmlns:a16="http://schemas.microsoft.com/office/drawing/2014/main" id="{5DEA1E02-BBD0-4AE3-AF22-433B90272178}"/>
                  </a:ext>
                </a:extLst>
              </p:cNvPr>
              <p:cNvSpPr/>
              <p:nvPr/>
            </p:nvSpPr>
            <p:spPr>
              <a:xfrm rot="16200000" flipH="1" flipV="1">
                <a:off x="-12263" y="-4034"/>
                <a:ext cx="2397087" cy="2405158"/>
              </a:xfrm>
              <a:prstGeom prst="rtTriangle">
                <a:avLst/>
              </a:prstGeom>
              <a:solidFill>
                <a:schemeClr val="accent2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noProof="0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027A677-9ACB-4264-B148-4806678FB83F}"/>
                  </a:ext>
                </a:extLst>
              </p:cNvPr>
              <p:cNvSpPr/>
              <p:nvPr/>
            </p:nvSpPr>
            <p:spPr>
              <a:xfrm rot="5400000" flipH="1" flipV="1">
                <a:off x="2667000" y="-2657368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noProof="0" dirty="0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E3AAB79D-382D-4A95-965E-526B6A681DA7}"/>
                </a:ext>
              </a:extLst>
            </p:cNvPr>
            <p:cNvSpPr/>
            <p:nvPr/>
          </p:nvSpPr>
          <p:spPr>
            <a:xfrm rot="18900000" flipH="1">
              <a:off x="-990660" y="1951016"/>
              <a:ext cx="2479175" cy="2216710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A22127-2B4A-4B15-B0A9-F019A30347A1}"/>
                </a:ext>
              </a:extLst>
            </p:cNvPr>
            <p:cNvSpPr/>
            <p:nvPr/>
          </p:nvSpPr>
          <p:spPr>
            <a:xfrm rot="18900000">
              <a:off x="-706661" y="-211085"/>
              <a:ext cx="2676646" cy="1356876"/>
            </a:xfrm>
            <a:custGeom>
              <a:avLst/>
              <a:gdLst>
                <a:gd name="connsiteX0" fmla="*/ 1319770 w 2676646"/>
                <a:gd name="connsiteY0" fmla="*/ 0 h 1356876"/>
                <a:gd name="connsiteX1" fmla="*/ 2676646 w 2676646"/>
                <a:gd name="connsiteY1" fmla="*/ 1356876 h 1356876"/>
                <a:gd name="connsiteX2" fmla="*/ 0 w 2676646"/>
                <a:gd name="connsiteY2" fmla="*/ 1356876 h 1356876"/>
                <a:gd name="connsiteX3" fmla="*/ 0 w 2676646"/>
                <a:gd name="connsiteY3" fmla="*/ 1319770 h 13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6646" h="1356876">
                  <a:moveTo>
                    <a:pt x="1319770" y="0"/>
                  </a:moveTo>
                  <a:lnTo>
                    <a:pt x="2676646" y="1356876"/>
                  </a:lnTo>
                  <a:lnTo>
                    <a:pt x="0" y="1356876"/>
                  </a:lnTo>
                  <a:lnTo>
                    <a:pt x="0" y="131977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0" noProof="0" dirty="0"/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F04D9FDC-1B67-4254-9535-CD32E81F0C3E}"/>
                </a:ext>
              </a:extLst>
            </p:cNvPr>
            <p:cNvSpPr/>
            <p:nvPr/>
          </p:nvSpPr>
          <p:spPr>
            <a:xfrm rot="13500000">
              <a:off x="-1284726" y="1215735"/>
              <a:ext cx="2294444" cy="2553138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A86C4EA-4CF8-4531-845D-4FCB1E2F7422}"/>
                </a:ext>
              </a:extLst>
            </p:cNvPr>
            <p:cNvGrpSpPr/>
            <p:nvPr/>
          </p:nvGrpSpPr>
          <p:grpSpPr>
            <a:xfrm>
              <a:off x="-855495" y="4468706"/>
              <a:ext cx="1515462" cy="1790198"/>
              <a:chOff x="-1805502" y="2581620"/>
              <a:chExt cx="3200081" cy="378021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101B195-C112-4D20-8D19-4D22479B150D}"/>
                  </a:ext>
                </a:extLst>
              </p:cNvPr>
              <p:cNvSpPr/>
              <p:nvPr/>
            </p:nvSpPr>
            <p:spPr>
              <a:xfrm rot="18900000" flipH="1">
                <a:off x="-1805502" y="2581620"/>
                <a:ext cx="3200081" cy="3780218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noProof="0" dirty="0"/>
              </a:p>
            </p:txBody>
          </p:sp>
          <p:sp>
            <p:nvSpPr>
              <p:cNvPr id="14" name="Freeform: Shape 12">
                <a:extLst>
                  <a:ext uri="{FF2B5EF4-FFF2-40B4-BE49-F238E27FC236}">
                    <a16:creationId xmlns:a16="http://schemas.microsoft.com/office/drawing/2014/main" id="{CA755F1F-9955-4CBB-8F34-F7801CA44CE7}"/>
                  </a:ext>
                </a:extLst>
              </p:cNvPr>
              <p:cNvSpPr/>
              <p:nvPr/>
            </p:nvSpPr>
            <p:spPr>
              <a:xfrm rot="13500000">
                <a:off x="-1382135" y="3253329"/>
                <a:ext cx="2428002" cy="2856374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wdDnDiag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accent2">
                    <a:lumMod val="50000"/>
                  </a:schemeClr>
                </a:bgClr>
              </a:patt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noProof="0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71116" y="2395728"/>
            <a:ext cx="5308092" cy="124358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950" b="1" dirty="0">
                <a:solidFill>
                  <a:schemeClr val="accent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2DEF0-A0B0-4CFE-B67D-A9D75E236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1116" y="3721608"/>
            <a:ext cx="5308092" cy="8686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GB" sz="1350" spc="225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71450" lvl="0" indent="-171450"/>
            <a:r>
              <a:rPr lang="en-US" noProof="0"/>
              <a:t>Click to edit Master subtitle style</a:t>
            </a:r>
          </a:p>
        </p:txBody>
      </p:sp>
      <p:pic>
        <p:nvPicPr>
          <p:cNvPr id="22" name="Graphic 21" descr="Recycle sign">
            <a:extLst>
              <a:ext uri="{FF2B5EF4-FFF2-40B4-BE49-F238E27FC236}">
                <a16:creationId xmlns:a16="http://schemas.microsoft.com/office/drawing/2014/main" id="{3CAD7CCD-02F6-471F-8C55-72394C371C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423305">
            <a:off x="66415" y="114700"/>
            <a:ext cx="1108875" cy="111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95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796BFF-6E5F-4DE7-B193-F501FC094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2524" y="1517715"/>
            <a:ext cx="3888328" cy="4659248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</a:defRPr>
            </a:lvl1pPr>
            <a:lvl2pPr marL="600075" indent="-257175">
              <a:buFont typeface="Arial" panose="020B0604020202020204" pitchFamily="34" charset="0"/>
              <a:buChar char="•"/>
              <a:defRPr sz="1350">
                <a:solidFill>
                  <a:schemeClr val="bg1"/>
                </a:solidFill>
              </a:defRPr>
            </a:lvl2pPr>
            <a:lvl3pPr marL="942975" indent="-257175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3pPr>
            <a:lvl4pPr marL="1243013" indent="-214313">
              <a:buFont typeface="Arial" panose="020B0604020202020204" pitchFamily="34" charset="0"/>
              <a:buChar char="•"/>
              <a:defRPr sz="1050">
                <a:solidFill>
                  <a:schemeClr val="bg1"/>
                </a:solidFill>
              </a:defRPr>
            </a:lvl4pPr>
            <a:lvl5pPr marL="1585913" indent="-214313">
              <a:buFont typeface="Arial" panose="020B0604020202020204" pitchFamily="34" charset="0"/>
              <a:buChar char="•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78622754-CA4D-4C27-A37F-B26E7B4C9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55623" y="1517715"/>
            <a:ext cx="3888328" cy="4659248"/>
          </a:xfrm>
        </p:spPr>
        <p:txBody>
          <a:bodyPr>
            <a:normAutofit/>
          </a:bodyPr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9597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ategor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6D00E6B4-1CBE-404E-B943-5F1832320C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3659" y="2096717"/>
            <a:ext cx="944629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7CD59BFD-62BE-4E33-92A5-B84A2A9A8D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16673" y="2096717"/>
            <a:ext cx="944629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60DC5978-55B8-421D-91B4-29F8210A7B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99686" y="2096717"/>
            <a:ext cx="944629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BE3FB8C3-2C7E-4C59-8BD5-53FA2772DB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82700" y="2096717"/>
            <a:ext cx="944629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FD8FA9DA-C36B-4889-B88F-28B5829E5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65713" y="2096717"/>
            <a:ext cx="944629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921" y="4240093"/>
            <a:ext cx="1332105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5F72315-51A9-431C-B80A-45E4FB1D6B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22934" y="4240093"/>
            <a:ext cx="1332105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883D1F0C-34F1-46E1-B178-E4AB82B146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905948" y="4240093"/>
            <a:ext cx="1332105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7202A849-DF14-40E7-B38D-1185F72603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88961" y="4240093"/>
            <a:ext cx="1332105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CCFC1ADF-AC11-4CCD-AC2D-478B6FFEA5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271974" y="4240093"/>
            <a:ext cx="1332105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4CB326-DA0E-488E-B236-7017E8438FBB}"/>
              </a:ext>
            </a:extLst>
          </p:cNvPr>
          <p:cNvCxnSpPr/>
          <p:nvPr userDrawn="1"/>
        </p:nvCxnSpPr>
        <p:spPr>
          <a:xfrm>
            <a:off x="931766" y="3825022"/>
            <a:ext cx="548416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366B533-7212-4A36-9CE2-D6302E721F8F}"/>
              </a:ext>
            </a:extLst>
          </p:cNvPr>
          <p:cNvCxnSpPr/>
          <p:nvPr userDrawn="1"/>
        </p:nvCxnSpPr>
        <p:spPr>
          <a:xfrm>
            <a:off x="2614779" y="3825022"/>
            <a:ext cx="548416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D7474CD-E230-4E14-8274-5E20F673F401}"/>
              </a:ext>
            </a:extLst>
          </p:cNvPr>
          <p:cNvCxnSpPr/>
          <p:nvPr userDrawn="1"/>
        </p:nvCxnSpPr>
        <p:spPr>
          <a:xfrm>
            <a:off x="4297793" y="3825022"/>
            <a:ext cx="548416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BF71FCE-6F39-4D2F-82BE-7D9F1D2ED59F}"/>
              </a:ext>
            </a:extLst>
          </p:cNvPr>
          <p:cNvCxnSpPr/>
          <p:nvPr userDrawn="1"/>
        </p:nvCxnSpPr>
        <p:spPr>
          <a:xfrm>
            <a:off x="5980806" y="3825022"/>
            <a:ext cx="548416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7AC7A-17D9-4F42-9DD0-94FE4FC6BF19}"/>
              </a:ext>
            </a:extLst>
          </p:cNvPr>
          <p:cNvCxnSpPr/>
          <p:nvPr userDrawn="1"/>
        </p:nvCxnSpPr>
        <p:spPr>
          <a:xfrm>
            <a:off x="7663819" y="3825022"/>
            <a:ext cx="548416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6266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3 Se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6570" y="4240093"/>
            <a:ext cx="2469980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6"/>
            <a:ext cx="9144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5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642D3CE0-C3B4-4F3F-A650-AB452B3AD4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33127" y="4240093"/>
            <a:ext cx="2469980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DBED2BB0-CDAD-40EE-8B35-C66DF45EE2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59683" y="4240093"/>
            <a:ext cx="2469980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4745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6570" y="4240093"/>
            <a:ext cx="7051505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6"/>
            <a:ext cx="9144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5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486826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30B3A574-7940-4E35-857E-5CA35A591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82566" y="1444650"/>
            <a:ext cx="5661385" cy="457907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2525" y="1444650"/>
            <a:ext cx="2523797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0650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2525" y="1444650"/>
            <a:ext cx="2523797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015C605-1D30-48BC-A0D6-3B11AF56C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3217" y="1444650"/>
            <a:ext cx="5770733" cy="4579079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35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2989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4494CD2-CCDD-0248-96F8-741002C44255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07077B00-C1EE-7241-B441-7814F92A7EDF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20" name="Freeform: Shape 17">
            <a:extLst>
              <a:ext uri="{FF2B5EF4-FFF2-40B4-BE49-F238E27FC236}">
                <a16:creationId xmlns:a16="http://schemas.microsoft.com/office/drawing/2014/main" id="{3A1AEBC4-637E-F64C-9192-69AC4BB26D0C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669A7039-C54C-8E46-9A8B-DDB2547D989C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2" name="Freeform: Shape 7">
            <a:extLst>
              <a:ext uri="{FF2B5EF4-FFF2-40B4-BE49-F238E27FC236}">
                <a16:creationId xmlns:a16="http://schemas.microsoft.com/office/drawing/2014/main" id="{4F173B32-87BB-9A40-8C91-4C1EED2B7ABF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AC87F4E-12B5-1B42-AFD2-4DB39B7645C9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25" name="Freeform: Shape 15">
              <a:extLst>
                <a:ext uri="{FF2B5EF4-FFF2-40B4-BE49-F238E27FC236}">
                  <a16:creationId xmlns:a16="http://schemas.microsoft.com/office/drawing/2014/main" id="{03DD8765-59DF-A045-ADB5-E39FAEE153A0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26" name="Freeform: Shape 16">
              <a:extLst>
                <a:ext uri="{FF2B5EF4-FFF2-40B4-BE49-F238E27FC236}">
                  <a16:creationId xmlns:a16="http://schemas.microsoft.com/office/drawing/2014/main" id="{B34B796C-A407-7B4D-B4F0-E58A44FE8DB4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30" name="Freeform: Shape 23">
            <a:extLst>
              <a:ext uri="{FF2B5EF4-FFF2-40B4-BE49-F238E27FC236}">
                <a16:creationId xmlns:a16="http://schemas.microsoft.com/office/drawing/2014/main" id="{CBE3FDC9-67CB-FA42-B127-A36BFF4678BB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1E902BFF-CA8F-D745-A819-A7BB38B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72304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2223" y="0"/>
            <a:ext cx="9156224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1143000" y="-1143001"/>
            <a:ext cx="6858000" cy="9144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1143000" y="-1143001"/>
            <a:ext cx="6858000" cy="9144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7FF9D7-8545-4547-AC77-A0421EEB9B99}"/>
              </a:ext>
            </a:extLst>
          </p:cNvPr>
          <p:cNvGrpSpPr/>
          <p:nvPr userDrawn="1"/>
        </p:nvGrpSpPr>
        <p:grpSpPr>
          <a:xfrm>
            <a:off x="0" y="0"/>
            <a:ext cx="5161475" cy="6858876"/>
            <a:chOff x="-5321" y="1096"/>
            <a:chExt cx="5924073" cy="5904197"/>
          </a:xfrm>
        </p:grpSpPr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8DCD5806-2A2F-4ABF-8057-245681C498E6}"/>
                </a:ext>
              </a:extLst>
            </p:cNvPr>
            <p:cNvSpPr/>
            <p:nvPr userDrawn="1"/>
          </p:nvSpPr>
          <p:spPr>
            <a:xfrm rot="16200000" flipH="1" flipV="1">
              <a:off x="4618" y="-8842"/>
              <a:ext cx="5904196" cy="5924073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3A93038F-E9E4-4FFD-B3DF-28DB7C2C1490}"/>
                </a:ext>
              </a:extLst>
            </p:cNvPr>
            <p:cNvSpPr/>
            <p:nvPr userDrawn="1"/>
          </p:nvSpPr>
          <p:spPr>
            <a:xfrm rot="16200000" flipH="1" flipV="1">
              <a:off x="3941" y="-8164"/>
              <a:ext cx="5501471" cy="5519993"/>
            </a:xfrm>
            <a:prstGeom prst="rtTriangle">
              <a:avLst/>
            </a:prstGeom>
            <a:pattFill prst="dkHorz">
              <a:fgClr>
                <a:schemeClr val="accent1"/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5DEA1E02-BBD0-4AE3-AF22-433B90272178}"/>
                </a:ext>
              </a:extLst>
            </p:cNvPr>
            <p:cNvSpPr/>
            <p:nvPr userDrawn="1"/>
          </p:nvSpPr>
          <p:spPr>
            <a:xfrm rot="16200000" flipH="1" flipV="1">
              <a:off x="3131" y="-7355"/>
              <a:ext cx="5019818" cy="5036720"/>
            </a:xfrm>
            <a:prstGeom prst="rtTriangl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912931" y="2807208"/>
            <a:ext cx="3709199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405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2363861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2223" y="0"/>
            <a:ext cx="9156224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1143000" y="-1143001"/>
            <a:ext cx="6858000" cy="9144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1143000" y="-1143001"/>
            <a:ext cx="6858000" cy="9144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770181" y="3429000"/>
            <a:ext cx="3709199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405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024DCDB-C6BF-455E-AAB8-EAF9DAB302A1}"/>
              </a:ext>
            </a:extLst>
          </p:cNvPr>
          <p:cNvSpPr/>
          <p:nvPr userDrawn="1"/>
        </p:nvSpPr>
        <p:spPr>
          <a:xfrm rot="13500000">
            <a:off x="-1302864" y="-162471"/>
            <a:ext cx="6043521" cy="6320308"/>
          </a:xfrm>
          <a:custGeom>
            <a:avLst/>
            <a:gdLst>
              <a:gd name="connsiteX0" fmla="*/ 6043521 w 6043521"/>
              <a:gd name="connsiteY0" fmla="*/ 4267535 h 8427077"/>
              <a:gd name="connsiteX1" fmla="*/ 1883979 w 6043521"/>
              <a:gd name="connsiteY1" fmla="*/ 8427077 h 8427077"/>
              <a:gd name="connsiteX2" fmla="*/ 0 w 6043521"/>
              <a:gd name="connsiteY2" fmla="*/ 8427077 h 8427077"/>
              <a:gd name="connsiteX3" fmla="*/ 0 w 6043521"/>
              <a:gd name="connsiteY3" fmla="*/ 1775986 h 8427077"/>
              <a:gd name="connsiteX4" fmla="*/ 1775985 w 6043521"/>
              <a:gd name="connsiteY4" fmla="*/ 0 h 842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8427077">
                <a:moveTo>
                  <a:pt x="6043521" y="4267535"/>
                </a:moveTo>
                <a:lnTo>
                  <a:pt x="1883979" y="8427077"/>
                </a:lnTo>
                <a:lnTo>
                  <a:pt x="0" y="8427077"/>
                </a:lnTo>
                <a:lnTo>
                  <a:pt x="0" y="1775986"/>
                </a:lnTo>
                <a:lnTo>
                  <a:pt x="177598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6AFB47A-5D51-4F9C-B01B-977CE5E3C093}"/>
              </a:ext>
            </a:extLst>
          </p:cNvPr>
          <p:cNvSpPr/>
          <p:nvPr userDrawn="1"/>
        </p:nvSpPr>
        <p:spPr>
          <a:xfrm rot="13500000">
            <a:off x="-1614363" y="-997743"/>
            <a:ext cx="6043521" cy="6756660"/>
          </a:xfrm>
          <a:custGeom>
            <a:avLst/>
            <a:gdLst>
              <a:gd name="connsiteX0" fmla="*/ 6043521 w 6043521"/>
              <a:gd name="connsiteY0" fmla="*/ 4849338 h 9008880"/>
              <a:gd name="connsiteX1" fmla="*/ 1883979 w 6043521"/>
              <a:gd name="connsiteY1" fmla="*/ 9008880 h 9008880"/>
              <a:gd name="connsiteX2" fmla="*/ 0 w 6043521"/>
              <a:gd name="connsiteY2" fmla="*/ 9008880 h 9008880"/>
              <a:gd name="connsiteX3" fmla="*/ 0 w 6043521"/>
              <a:gd name="connsiteY3" fmla="*/ 1194182 h 9008880"/>
              <a:gd name="connsiteX4" fmla="*/ 1194182 w 6043521"/>
              <a:gd name="connsiteY4" fmla="*/ 0 h 900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9008880">
                <a:moveTo>
                  <a:pt x="6043521" y="4849338"/>
                </a:moveTo>
                <a:lnTo>
                  <a:pt x="1883979" y="9008880"/>
                </a:lnTo>
                <a:lnTo>
                  <a:pt x="0" y="9008880"/>
                </a:lnTo>
                <a:lnTo>
                  <a:pt x="0" y="1194182"/>
                </a:lnTo>
                <a:lnTo>
                  <a:pt x="1194182" y="0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997A4FF-7390-4173-8ACD-6CF7145AACEC}"/>
              </a:ext>
            </a:extLst>
          </p:cNvPr>
          <p:cNvSpPr/>
          <p:nvPr userDrawn="1"/>
        </p:nvSpPr>
        <p:spPr>
          <a:xfrm rot="18900000" flipH="1">
            <a:off x="-2010864" y="-465959"/>
            <a:ext cx="6479339" cy="5739762"/>
          </a:xfrm>
          <a:custGeom>
            <a:avLst/>
            <a:gdLst>
              <a:gd name="connsiteX0" fmla="*/ 3789781 w 8639119"/>
              <a:gd name="connsiteY0" fmla="*/ 0 h 5739762"/>
              <a:gd name="connsiteX1" fmla="*/ 0 w 8639119"/>
              <a:gd name="connsiteY1" fmla="*/ 3789782 h 5739762"/>
              <a:gd name="connsiteX2" fmla="*/ 0 w 8639119"/>
              <a:gd name="connsiteY2" fmla="*/ 5739761 h 5739762"/>
              <a:gd name="connsiteX3" fmla="*/ 7748695 w 8639119"/>
              <a:gd name="connsiteY3" fmla="*/ 5739762 h 5739762"/>
              <a:gd name="connsiteX4" fmla="*/ 8639119 w 8639119"/>
              <a:gd name="connsiteY4" fmla="*/ 4849338 h 573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9119" h="5739762">
                <a:moveTo>
                  <a:pt x="3789781" y="0"/>
                </a:moveTo>
                <a:lnTo>
                  <a:pt x="0" y="3789782"/>
                </a:lnTo>
                <a:lnTo>
                  <a:pt x="0" y="5739761"/>
                </a:lnTo>
                <a:lnTo>
                  <a:pt x="7748695" y="5739762"/>
                </a:lnTo>
                <a:lnTo>
                  <a:pt x="8639119" y="4849338"/>
                </a:lnTo>
                <a:close/>
              </a:path>
            </a:pathLst>
          </a:custGeom>
          <a:solidFill>
            <a:schemeClr val="accent1">
              <a:lumMod val="50000"/>
              <a:alpha val="5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</p:spTree>
    <p:extLst>
      <p:ext uri="{BB962C8B-B14F-4D97-AF65-F5344CB8AC3E}">
        <p14:creationId xmlns:p14="http://schemas.microsoft.com/office/powerpoint/2010/main" val="121851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2838D16-809E-4EB1-8C0C-0E63D8139112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1FEB333-94B4-4E53-9019-D584810903BB}"/>
              </a:ext>
            </a:extLst>
          </p:cNvPr>
          <p:cNvSpPr/>
          <p:nvPr userDrawn="1"/>
        </p:nvSpPr>
        <p:spPr>
          <a:xfrm>
            <a:off x="0" y="1"/>
            <a:ext cx="9144000" cy="6862745"/>
          </a:xfrm>
          <a:custGeom>
            <a:avLst/>
            <a:gdLst>
              <a:gd name="connsiteX0" fmla="*/ 0 w 12192000"/>
              <a:gd name="connsiteY0" fmla="*/ 0 h 6849743"/>
              <a:gd name="connsiteX1" fmla="*/ 7554712 w 12192000"/>
              <a:gd name="connsiteY1" fmla="*/ 0 h 6849743"/>
              <a:gd name="connsiteX2" fmla="*/ 10266645 w 12192000"/>
              <a:gd name="connsiteY2" fmla="*/ 2711934 h 6849743"/>
              <a:gd name="connsiteX3" fmla="*/ 11289529 w 12192000"/>
              <a:gd name="connsiteY3" fmla="*/ 2711934 h 6849743"/>
              <a:gd name="connsiteX4" fmla="*/ 12191999 w 12192000"/>
              <a:gd name="connsiteY4" fmla="*/ 3614404 h 6849743"/>
              <a:gd name="connsiteX5" fmla="*/ 12192000 w 12192000"/>
              <a:gd name="connsiteY5" fmla="*/ 6849743 h 6849743"/>
              <a:gd name="connsiteX6" fmla="*/ 0 w 12192000"/>
              <a:gd name="connsiteY6" fmla="*/ 6849743 h 684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49743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9B9489-0CD9-4DB7-AC82-6E7867F91403}"/>
              </a:ext>
            </a:extLst>
          </p:cNvPr>
          <p:cNvSpPr/>
          <p:nvPr userDrawn="1"/>
        </p:nvSpPr>
        <p:spPr>
          <a:xfrm rot="16200000" flipV="1">
            <a:off x="1112261" y="-1112261"/>
            <a:ext cx="6862743" cy="9087265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A55D1C76-C591-4FA5-9780-87AB6B37C0FA}"/>
              </a:ext>
            </a:extLst>
          </p:cNvPr>
          <p:cNvSpPr/>
          <p:nvPr userDrawn="1"/>
        </p:nvSpPr>
        <p:spPr>
          <a:xfrm rot="5400000" flipV="1">
            <a:off x="3597488" y="782783"/>
            <a:ext cx="6326154" cy="4760590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7DC1D12-670F-4235-8791-FA8C2B330871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569CF-FDAC-47C4-A0F5-296F7117C398}"/>
              </a:ext>
            </a:extLst>
          </p:cNvPr>
          <p:cNvSpPr/>
          <p:nvPr userDrawn="1"/>
        </p:nvSpPr>
        <p:spPr>
          <a:xfrm rot="2700000">
            <a:off x="6700970" y="2066798"/>
            <a:ext cx="4406148" cy="3974429"/>
          </a:xfrm>
          <a:custGeom>
            <a:avLst/>
            <a:gdLst>
              <a:gd name="connsiteX0" fmla="*/ 0 w 4406148"/>
              <a:gd name="connsiteY0" fmla="*/ 0 h 5299239"/>
              <a:gd name="connsiteX1" fmla="*/ 4406148 w 4406148"/>
              <a:gd name="connsiteY1" fmla="*/ 4406147 h 5299239"/>
              <a:gd name="connsiteX2" fmla="*/ 3513056 w 4406148"/>
              <a:gd name="connsiteY2" fmla="*/ 5299239 h 5299239"/>
              <a:gd name="connsiteX3" fmla="*/ 1 w 4406148"/>
              <a:gd name="connsiteY3" fmla="*/ 5299239 h 52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148" h="5299239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68D0C72-2B2C-4C85-A091-157853C71784}"/>
              </a:ext>
            </a:extLst>
          </p:cNvPr>
          <p:cNvSpPr/>
          <p:nvPr userDrawn="1"/>
        </p:nvSpPr>
        <p:spPr>
          <a:xfrm rot="8100000" flipH="1">
            <a:off x="7187681" y="1088097"/>
            <a:ext cx="3804135" cy="4843502"/>
          </a:xfrm>
          <a:custGeom>
            <a:avLst/>
            <a:gdLst>
              <a:gd name="connsiteX0" fmla="*/ 5072180 w 5072180"/>
              <a:gd name="connsiteY0" fmla="*/ 4843501 h 4843502"/>
              <a:gd name="connsiteX1" fmla="*/ 228679 w 5072180"/>
              <a:gd name="connsiteY1" fmla="*/ 0 h 4843502"/>
              <a:gd name="connsiteX2" fmla="*/ 1 w 5072180"/>
              <a:gd name="connsiteY2" fmla="*/ 228678 h 4843502"/>
              <a:gd name="connsiteX3" fmla="*/ 0 w 5072180"/>
              <a:gd name="connsiteY3" fmla="*/ 4843502 h 48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2180" h="4843502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E25334A-5FE3-4DDA-8D32-4796CCFCAA74}"/>
              </a:ext>
            </a:extLst>
          </p:cNvPr>
          <p:cNvSpPr/>
          <p:nvPr userDrawn="1"/>
        </p:nvSpPr>
        <p:spPr>
          <a:xfrm rot="2700000">
            <a:off x="8469217" y="5885197"/>
            <a:ext cx="877778" cy="1316667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8818DF1-D7FD-4C0F-875D-7A07E8F75C06}"/>
              </a:ext>
            </a:extLst>
          </p:cNvPr>
          <p:cNvSpPr/>
          <p:nvPr userDrawn="1"/>
        </p:nvSpPr>
        <p:spPr>
          <a:xfrm rot="8100000" flipH="1">
            <a:off x="7936699" y="5841410"/>
            <a:ext cx="1779261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9BB384-9E14-4CEA-82C1-21837229D3EF}"/>
              </a:ext>
            </a:extLst>
          </p:cNvPr>
          <p:cNvGrpSpPr/>
          <p:nvPr userDrawn="1"/>
        </p:nvGrpSpPr>
        <p:grpSpPr>
          <a:xfrm rot="16200000">
            <a:off x="132239" y="-689051"/>
            <a:ext cx="1532001" cy="1369847"/>
            <a:chOff x="10800164" y="7142066"/>
            <a:chExt cx="2775293" cy="330872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62A81A-959D-4EAB-90ED-DB20759BB397}"/>
                </a:ext>
              </a:extLst>
            </p:cNvPr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B9E28C-9422-42BD-AECE-29B44B5D63E2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772239B-C46D-4458-BB4B-DDB12FAB0172}"/>
              </a:ext>
            </a:extLst>
          </p:cNvPr>
          <p:cNvGrpSpPr/>
          <p:nvPr userDrawn="1"/>
        </p:nvGrpSpPr>
        <p:grpSpPr>
          <a:xfrm rot="16200000">
            <a:off x="1392345" y="-373940"/>
            <a:ext cx="818398" cy="739622"/>
            <a:chOff x="10945855" y="7317026"/>
            <a:chExt cx="2483924" cy="299310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C8A2A1A-1FB9-4CA1-B74E-B293187E51AA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2B18BA-6B43-40FA-A23B-D894D6AB468B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754880"/>
            <a:ext cx="5102352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200" spc="225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71450" lvl="0" indent="-171450"/>
            <a:r>
              <a:rPr lang="en-US" noProof="0"/>
              <a:t>Edit Master text styles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0F332671-6296-47C8-BF26-B2D962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772A652-7229-2B42-B87B-298C31D6F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78" y="3886201"/>
            <a:ext cx="5836158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405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</p:spTree>
    <p:extLst>
      <p:ext uri="{BB962C8B-B14F-4D97-AF65-F5344CB8AC3E}">
        <p14:creationId xmlns:p14="http://schemas.microsoft.com/office/powerpoint/2010/main" val="167519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lt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1283979" y="-997278"/>
            <a:ext cx="6862743" cy="8857300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1112262" y="-1112261"/>
            <a:ext cx="6862743" cy="9087265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9318B2B-E019-4078-9EF0-C9D6281AE31B}"/>
              </a:ext>
            </a:extLst>
          </p:cNvPr>
          <p:cNvGrpSpPr/>
          <p:nvPr userDrawn="1"/>
        </p:nvGrpSpPr>
        <p:grpSpPr>
          <a:xfrm>
            <a:off x="7332057" y="2057401"/>
            <a:ext cx="3310169" cy="3934444"/>
            <a:chOff x="9222437" y="1088097"/>
            <a:chExt cx="5433318" cy="4843502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3E625C0-9656-421F-861F-67C8F93362ED}"/>
                </a:ext>
              </a:extLst>
            </p:cNvPr>
            <p:cNvSpPr/>
            <p:nvPr/>
          </p:nvSpPr>
          <p:spPr>
            <a:xfrm rot="2700000">
              <a:off x="9668983" y="1078460"/>
              <a:ext cx="4406148" cy="5299239"/>
            </a:xfrm>
            <a:custGeom>
              <a:avLst/>
              <a:gdLst>
                <a:gd name="connsiteX0" fmla="*/ 0 w 4406148"/>
                <a:gd name="connsiteY0" fmla="*/ 0 h 5299239"/>
                <a:gd name="connsiteX1" fmla="*/ 4406148 w 4406148"/>
                <a:gd name="connsiteY1" fmla="*/ 4406147 h 5299239"/>
                <a:gd name="connsiteX2" fmla="*/ 3513056 w 4406148"/>
                <a:gd name="connsiteY2" fmla="*/ 5299239 h 5299239"/>
                <a:gd name="connsiteX3" fmla="*/ 1 w 4406148"/>
                <a:gd name="connsiteY3" fmla="*/ 5299239 h 529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148" h="5299239">
                  <a:moveTo>
                    <a:pt x="0" y="0"/>
                  </a:moveTo>
                  <a:lnTo>
                    <a:pt x="4406148" y="4406147"/>
                  </a:lnTo>
                  <a:lnTo>
                    <a:pt x="3513056" y="5299239"/>
                  </a:lnTo>
                  <a:lnTo>
                    <a:pt x="1" y="52992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0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9F8E490-C6E3-4D00-866F-CD85DD88996E}"/>
                </a:ext>
              </a:extLst>
            </p:cNvPr>
            <p:cNvSpPr/>
            <p:nvPr/>
          </p:nvSpPr>
          <p:spPr>
            <a:xfrm rot="8100000" flipH="1">
              <a:off x="9583575" y="1088097"/>
              <a:ext cx="5072180" cy="4843502"/>
            </a:xfrm>
            <a:custGeom>
              <a:avLst/>
              <a:gdLst>
                <a:gd name="connsiteX0" fmla="*/ 5072180 w 5072180"/>
                <a:gd name="connsiteY0" fmla="*/ 4843501 h 4843502"/>
                <a:gd name="connsiteX1" fmla="*/ 228679 w 5072180"/>
                <a:gd name="connsiteY1" fmla="*/ 0 h 4843502"/>
                <a:gd name="connsiteX2" fmla="*/ 1 w 5072180"/>
                <a:gd name="connsiteY2" fmla="*/ 228678 h 4843502"/>
                <a:gd name="connsiteX3" fmla="*/ 0 w 5072180"/>
                <a:gd name="connsiteY3" fmla="*/ 4843502 h 484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180" h="4843502">
                  <a:moveTo>
                    <a:pt x="5072180" y="4843501"/>
                  </a:moveTo>
                  <a:lnTo>
                    <a:pt x="228679" y="0"/>
                  </a:lnTo>
                  <a:lnTo>
                    <a:pt x="1" y="228678"/>
                  </a:lnTo>
                  <a:lnTo>
                    <a:pt x="0" y="4843502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E8F5B31-1523-46AE-9455-C33DFC1BDDE0}"/>
              </a:ext>
            </a:extLst>
          </p:cNvPr>
          <p:cNvSpPr/>
          <p:nvPr userDrawn="1"/>
        </p:nvSpPr>
        <p:spPr>
          <a:xfrm rot="2700000">
            <a:off x="8469217" y="5885197"/>
            <a:ext cx="877778" cy="1316667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D17048F-C2E1-4775-BC32-50BD6219F89D}"/>
              </a:ext>
            </a:extLst>
          </p:cNvPr>
          <p:cNvSpPr/>
          <p:nvPr userDrawn="1"/>
        </p:nvSpPr>
        <p:spPr>
          <a:xfrm rot="8100000" flipH="1">
            <a:off x="7936699" y="5841410"/>
            <a:ext cx="1779261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AB002AA-4848-49C8-A834-036F860C79A3}"/>
              </a:ext>
            </a:extLst>
          </p:cNvPr>
          <p:cNvGrpSpPr/>
          <p:nvPr userDrawn="1"/>
        </p:nvGrpSpPr>
        <p:grpSpPr>
          <a:xfrm rot="16200000" flipH="1">
            <a:off x="7303720" y="6409175"/>
            <a:ext cx="1052473" cy="907084"/>
            <a:chOff x="10800165" y="7142066"/>
            <a:chExt cx="2775293" cy="318921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B187A8-7F8D-469D-A03B-4F835A5746DE}"/>
                </a:ext>
              </a:extLst>
            </p:cNvPr>
            <p:cNvSpPr/>
            <p:nvPr/>
          </p:nvSpPr>
          <p:spPr>
            <a:xfrm rot="2700000">
              <a:off x="10800166" y="7555988"/>
              <a:ext cx="2775292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3D871D1-A11A-48FB-82A8-8D61AB5CB85C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78" y="3886201"/>
            <a:ext cx="5836158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405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754880"/>
            <a:ext cx="5102352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200" spc="225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71450" lvl="0" indent="-171450"/>
            <a:r>
              <a:rPr lang="en-US" noProof="0"/>
              <a:t>Edit Master text styles</a:t>
            </a:r>
          </a:p>
        </p:txBody>
      </p:sp>
      <p:sp>
        <p:nvSpPr>
          <p:cNvPr id="35" name="Slide Number Placeholder 4">
            <a:extLst>
              <a:ext uri="{FF2B5EF4-FFF2-40B4-BE49-F238E27FC236}">
                <a16:creationId xmlns:a16="http://schemas.microsoft.com/office/drawing/2014/main" id="{6F73F836-940E-4B65-A29C-D0869263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1147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1283979" y="-997278"/>
            <a:ext cx="6862743" cy="8857300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1112262" y="-1112261"/>
            <a:ext cx="6862743" cy="9087265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CB4C115-EFF9-405C-98BE-F4077B9730D0}"/>
              </a:ext>
            </a:extLst>
          </p:cNvPr>
          <p:cNvSpPr/>
          <p:nvPr userDrawn="1"/>
        </p:nvSpPr>
        <p:spPr>
          <a:xfrm>
            <a:off x="400049" y="914400"/>
            <a:ext cx="1458686" cy="194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1"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9A300DD-BB54-44ED-A7E4-01CD41EC930F}"/>
              </a:ext>
            </a:extLst>
          </p:cNvPr>
          <p:cNvSpPr txBox="1">
            <a:spLocks/>
          </p:cNvSpPr>
          <p:nvPr userDrawn="1"/>
        </p:nvSpPr>
        <p:spPr>
          <a:xfrm>
            <a:off x="717745" y="923306"/>
            <a:ext cx="753836" cy="285931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3600" b="0" i="0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3800" noProof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“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050" y="3200401"/>
            <a:ext cx="5663293" cy="285931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lang="en-GB" sz="2400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Quote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A4E6C1FF-5925-42B3-B7F9-0A0031BD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316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3618670-D1E4-466C-BDB5-FC890AC31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375" y="1625386"/>
            <a:ext cx="5038725" cy="409324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9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457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7370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0C167E-2626-40DB-AACF-D02543E29B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7275" y="1749570"/>
            <a:ext cx="7029450" cy="33588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4744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103A49C-32FF-49E6-86F3-FC2E19517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24" y="1825625"/>
            <a:ext cx="8411426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6708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FA80A70-18DE-4DB9-9982-BA75BE54C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3376" y="1681163"/>
            <a:ext cx="3868340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2801C0EF-C078-44B0-AD01-4850E9A65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75609" y="1681163"/>
            <a:ext cx="3868341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7C9DED91-45F6-4308-A085-1EFACA646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3376" y="2505075"/>
            <a:ext cx="3868340" cy="3684588"/>
          </a:xfrm>
        </p:spPr>
        <p:txBody>
          <a:bodyPr>
            <a:normAutofit/>
          </a:bodyPr>
          <a:lstStyle>
            <a:lvl1pPr>
              <a:defRPr sz="135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05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" name="Content Placeholder 5">
            <a:extLst>
              <a:ext uri="{FF2B5EF4-FFF2-40B4-BE49-F238E27FC236}">
                <a16:creationId xmlns:a16="http://schemas.microsoft.com/office/drawing/2014/main" id="{0574B5E7-B666-439B-9278-67BE1EA6E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56559" y="2505075"/>
            <a:ext cx="3887391" cy="3684588"/>
          </a:xfrm>
        </p:spPr>
        <p:txBody>
          <a:bodyPr>
            <a:normAutofit/>
          </a:bodyPr>
          <a:lstStyle>
            <a:lvl1pPr>
              <a:defRPr sz="135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05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9167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1B0E15-6FC5-434E-8780-B186D9DB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115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7B128-34F3-405C-B601-8BAFDB434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81153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A7754-E8C7-438B-922D-9027C6CF5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34375" y="6356351"/>
            <a:ext cx="495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3D6C4-4840-40CC-AC84-17E24B3B7B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DDDB7D-9189-9548-A2B9-81DC62C3C1A3}"/>
              </a:ext>
            </a:extLst>
          </p:cNvPr>
          <p:cNvSpPr/>
          <p:nvPr userDrawn="1"/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id="{096D8877-6B4A-4540-8927-767DD7401718}"/>
              </a:ext>
            </a:extLst>
          </p:cNvPr>
          <p:cNvSpPr/>
          <p:nvPr userDrawn="1"/>
        </p:nvSpPr>
        <p:spPr>
          <a:xfrm>
            <a:off x="0" y="2"/>
            <a:ext cx="9144001" cy="6857999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8" name="Freeform: Shape 17">
            <a:extLst>
              <a:ext uri="{FF2B5EF4-FFF2-40B4-BE49-F238E27FC236}">
                <a16:creationId xmlns:a16="http://schemas.microsoft.com/office/drawing/2014/main" id="{5AF2E123-FE0F-8541-8E36-5030C450AA7E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noProof="0" dirty="0"/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id="{E5519D99-3B68-924A-9CD0-14B911711CA8}"/>
              </a:ext>
            </a:extLst>
          </p:cNvPr>
          <p:cNvSpPr/>
          <p:nvPr userDrawn="1"/>
        </p:nvSpPr>
        <p:spPr>
          <a:xfrm rot="16200000" flipV="1">
            <a:off x="1140629" y="-1145372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0" name="Freeform: Shape 7">
            <a:extLst>
              <a:ext uri="{FF2B5EF4-FFF2-40B4-BE49-F238E27FC236}">
                <a16:creationId xmlns:a16="http://schemas.microsoft.com/office/drawing/2014/main" id="{A09E21A9-FBEF-144C-A152-FE484F3C55C1}"/>
              </a:ext>
            </a:extLst>
          </p:cNvPr>
          <p:cNvSpPr/>
          <p:nvPr userDrawn="1"/>
        </p:nvSpPr>
        <p:spPr>
          <a:xfrm rot="16200000" flipV="1">
            <a:off x="1140629" y="-1145372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0C7F2CB-A8CE-1545-A08D-93592C4BAEEA}"/>
              </a:ext>
            </a:extLst>
          </p:cNvPr>
          <p:cNvSpPr txBox="1">
            <a:spLocks/>
          </p:cNvSpPr>
          <p:nvPr userDrawn="1"/>
        </p:nvSpPr>
        <p:spPr>
          <a:xfrm>
            <a:off x="333375" y="542925"/>
            <a:ext cx="8410575" cy="401648"/>
          </a:xfrm>
          <a:prstGeom prst="rect">
            <a:avLst/>
          </a:prstGeom>
        </p:spPr>
        <p:txBody>
          <a:bodyPr vert="horz" wrap="square" lIns="68580" tIns="34290" rIns="68580" bIns="3429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en-US" sz="2400" noProof="0" dirty="0">
                <a:latin typeface="+mj-lt"/>
              </a:rPr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068FCE4-1B47-3C4B-B091-013120A97D09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FEC3FDE7-F27E-5E4E-8752-287CAB7792D4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81C902DB-0D21-5044-82B6-9E7A70A1BF62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E1E08A0-195D-694F-947B-986A76FBB93E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6" name="Rectangle: Single Corner Snipped 18">
              <a:extLst>
                <a:ext uri="{FF2B5EF4-FFF2-40B4-BE49-F238E27FC236}">
                  <a16:creationId xmlns:a16="http://schemas.microsoft.com/office/drawing/2014/main" id="{ED5DFFCD-1EE3-E64E-B51F-BD7D72413E0B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chemeClr val="accent5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noProof="0" dirty="0"/>
            </a:p>
          </p:txBody>
        </p:sp>
        <p:sp>
          <p:nvSpPr>
            <p:cNvPr id="17" name="Rectangle: Single Corner Snipped 2">
              <a:extLst>
                <a:ext uri="{FF2B5EF4-FFF2-40B4-BE49-F238E27FC236}">
                  <a16:creationId xmlns:a16="http://schemas.microsoft.com/office/drawing/2014/main" id="{C12DB3CA-8E64-AA43-BFBE-A2CA9A816DBE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18" name="Freeform: Shape 23">
            <a:extLst>
              <a:ext uri="{FF2B5EF4-FFF2-40B4-BE49-F238E27FC236}">
                <a16:creationId xmlns:a16="http://schemas.microsoft.com/office/drawing/2014/main" id="{A587DEFD-D470-4142-8E0D-A71DDB147C92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7D9BF857-7910-734D-A217-5E3344220AA2}"/>
              </a:ext>
            </a:extLst>
          </p:cNvPr>
          <p:cNvSpPr txBox="1">
            <a:spLocks/>
          </p:cNvSpPr>
          <p:nvPr userDrawn="1"/>
        </p:nvSpPr>
        <p:spPr>
          <a:xfrm>
            <a:off x="8439150" y="6315076"/>
            <a:ext cx="30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Trade Gothic LT Pro" panose="020B0503040303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63D6C4-4840-40CC-AC84-17E24B3B7BDE}" type="slidenum">
              <a:rPr lang="en-US" sz="750" noProof="0" smtClean="0"/>
              <a:pPr/>
              <a:t>‹#›</a:t>
            </a:fld>
            <a:endParaRPr lang="en-US" sz="750" noProof="0" dirty="0"/>
          </a:p>
        </p:txBody>
      </p:sp>
    </p:spTree>
    <p:extLst>
      <p:ext uri="{BB962C8B-B14F-4D97-AF65-F5344CB8AC3E}">
        <p14:creationId xmlns:p14="http://schemas.microsoft.com/office/powerpoint/2010/main" val="66609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66" r:id="rId4"/>
    <p:sldLayoutId id="2147483654" r:id="rId5"/>
    <p:sldLayoutId id="2147483661" r:id="rId6"/>
    <p:sldLayoutId id="2147483677" r:id="rId7"/>
    <p:sldLayoutId id="2147483674" r:id="rId8"/>
    <p:sldLayoutId id="2147483665" r:id="rId9"/>
    <p:sldLayoutId id="2147483673" r:id="rId10"/>
    <p:sldLayoutId id="2147483662" r:id="rId11"/>
    <p:sldLayoutId id="2147483663" r:id="rId12"/>
    <p:sldLayoutId id="2147483664" r:id="rId13"/>
    <p:sldLayoutId id="2147483675" r:id="rId14"/>
    <p:sldLayoutId id="2147483676" r:id="rId15"/>
    <p:sldLayoutId id="2147483672" r:id="rId16"/>
    <p:sldLayoutId id="2147483667" r:id="rId17"/>
    <p:sldLayoutId id="2147483668" r:id="rId18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  <p15:guide id="3" pos="252">
          <p15:clr>
            <a:srgbClr val="F26B43"/>
          </p15:clr>
        </p15:guide>
        <p15:guide id="4" orient="horz" pos="336">
          <p15:clr>
            <a:srgbClr val="F26B43"/>
          </p15:clr>
        </p15:guide>
        <p15:guide id="5" pos="5508">
          <p15:clr>
            <a:srgbClr val="F26B43"/>
          </p15:clr>
        </p15:guide>
        <p15:guide id="6" orient="horz" pos="39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13" Type="http://schemas.openxmlformats.org/officeDocument/2006/relationships/image" Target="../media/image14.JPG"/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12" Type="http://schemas.microsoft.com/office/2007/relationships/hdphoto" Target="../media/hdphoto2.wdp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11" Type="http://schemas.openxmlformats.org/officeDocument/2006/relationships/image" Target="../media/image13.png"/><Relationship Id="rId5" Type="http://schemas.openxmlformats.org/officeDocument/2006/relationships/image" Target="../media/image7.JPG"/><Relationship Id="rId10" Type="http://schemas.openxmlformats.org/officeDocument/2006/relationships/image" Target="../media/image12.JPEG"/><Relationship Id="rId4" Type="http://schemas.microsoft.com/office/2007/relationships/hdphoto" Target="../media/hdphoto1.wdp"/><Relationship Id="rId9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13" Type="http://schemas.openxmlformats.org/officeDocument/2006/relationships/image" Target="../media/image26.JPE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12" Type="http://schemas.openxmlformats.org/officeDocument/2006/relationships/image" Target="../media/image2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G"/><Relationship Id="rId4" Type="http://schemas.openxmlformats.org/officeDocument/2006/relationships/image" Target="../media/image17.jpg"/><Relationship Id="rId9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JPEG"/><Relationship Id="rId7" Type="http://schemas.openxmlformats.org/officeDocument/2006/relationships/image" Target="../media/image32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6.JPG"/><Relationship Id="rId7" Type="http://schemas.openxmlformats.org/officeDocument/2006/relationships/image" Target="../media/image4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9267" y="1695451"/>
            <a:ext cx="7526866" cy="2336799"/>
          </a:xfrm>
        </p:spPr>
        <p:txBody>
          <a:bodyPr/>
          <a:lstStyle/>
          <a:p>
            <a:pPr algn="ctr"/>
            <a:r>
              <a:rPr lang="en-US" sz="6000" dirty="0">
                <a:effectLst>
                  <a:outerShdw blurRad="63500" dist="50800" dir="5400000" algn="t" rotWithShape="0">
                    <a:prstClr val="black">
                      <a:alpha val="40000"/>
                    </a:prstClr>
                  </a:outerShdw>
                </a:effectLst>
              </a:rPr>
              <a:t>2025 Educator </a:t>
            </a:r>
            <a:br>
              <a:rPr lang="en-US" sz="6000" dirty="0">
                <a:effectLst>
                  <a:outerShdw blurRad="63500" dist="50800" dir="5400000" algn="t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sz="6000" dirty="0">
                <a:effectLst>
                  <a:outerShdw blurRad="63500" dist="50800" dir="5400000" algn="t" rotWithShape="0">
                    <a:prstClr val="black">
                      <a:alpha val="40000"/>
                    </a:prstClr>
                  </a:outerShdw>
                </a:effectLst>
              </a:rPr>
              <a:t>of the Year: </a:t>
            </a:r>
            <a:br>
              <a:rPr lang="en-US" sz="6000" dirty="0">
                <a:effectLst>
                  <a:outerShdw blurRad="63500" dist="50800" dir="5400000" algn="t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sz="6000" dirty="0">
                <a:effectLst>
                  <a:outerShdw blurRad="63500" dist="50800" dir="5400000" algn="t" rotWithShape="0">
                    <a:prstClr val="black">
                      <a:alpha val="40000"/>
                    </a:prstClr>
                  </a:outerShdw>
                </a:effectLst>
              </a:rPr>
              <a:t>Tom </a:t>
            </a:r>
            <a:r>
              <a:rPr lang="en-US" sz="6000" dirty="0" err="1">
                <a:effectLst>
                  <a:outerShdw blurRad="63500" dist="50800" dir="5400000" algn="t" rotWithShape="0">
                    <a:prstClr val="black">
                      <a:alpha val="40000"/>
                    </a:prstClr>
                  </a:outerShdw>
                </a:effectLst>
              </a:rPr>
              <a:t>Dilyard</a:t>
            </a:r>
            <a:endParaRPr lang="en-US" sz="6000" dirty="0">
              <a:effectLst>
                <a:outerShdw blurRad="63500" dist="508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537F64-4C96-4AA8-BB21-E8053A318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2400" y="4365245"/>
            <a:ext cx="7433733" cy="651510"/>
          </a:xfrm>
        </p:spPr>
        <p:txBody>
          <a:bodyPr>
            <a:noAutofit/>
          </a:bodyPr>
          <a:lstStyle/>
          <a:p>
            <a:pPr algn="ctr"/>
            <a:r>
              <a:rPr lang="en-US" sz="2400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RECYCLING IS HIS PASSION ~  </a:t>
            </a:r>
          </a:p>
          <a:p>
            <a:pPr algn="ctr"/>
            <a:r>
              <a:rPr lang="en-US" sz="2400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MAKING A DIFFERENCE IN OUR COMMUNITY! </a:t>
            </a:r>
          </a:p>
        </p:txBody>
      </p:sp>
    </p:spTree>
    <p:extLst>
      <p:ext uri="{BB962C8B-B14F-4D97-AF65-F5344CB8AC3E}">
        <p14:creationId xmlns:p14="http://schemas.microsoft.com/office/powerpoint/2010/main" val="394693459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5E3981-F0D7-482C-A8E0-6A57700BE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Tom </a:t>
            </a:r>
            <a:r>
              <a:rPr lang="en-US" dirty="0" err="1"/>
              <a:t>Dilyard</a:t>
            </a:r>
            <a:r>
              <a:rPr lang="en-US" dirty="0"/>
              <a:t> : Wayne County Fair’s Recycling Devotee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0FC4EE-F318-4344-9E3C-B950ADB63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74126B4-1E6C-4FFF-9282-40E18A85A07F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15474" y="2035150"/>
            <a:ext cx="4326467" cy="617934"/>
          </a:xfrm>
        </p:spPr>
        <p:txBody>
          <a:bodyPr/>
          <a:lstStyle/>
          <a:p>
            <a:r>
              <a:rPr lang="en-US" dirty="0"/>
              <a:t> In route with the FFA kids to collect recycling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C87788-476B-4620-8002-A5C1177AD6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41942" y="2035150"/>
            <a:ext cx="4480182" cy="617934"/>
          </a:xfrm>
        </p:spPr>
        <p:txBody>
          <a:bodyPr/>
          <a:lstStyle/>
          <a:p>
            <a:r>
              <a:rPr lang="en-US" dirty="0"/>
              <a:t>“Dad’s Orange Cadi” aka the Recycling Mobile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0A9570-5EF6-4AFB-9FCA-7C8998E3FEB1}"/>
              </a:ext>
            </a:extLst>
          </p:cNvPr>
          <p:cNvSpPr>
            <a:spLocks noGrp="1"/>
          </p:cNvSpPr>
          <p:nvPr>
            <p:ph type="body" sz="quarter" idx="4"/>
          </p:nvPr>
        </p:nvSpPr>
        <p:spPr>
          <a:xfrm>
            <a:off x="4930518" y="5330637"/>
            <a:ext cx="3887391" cy="22105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2023 – Tom waits for the FFA students to get started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1C563D-76C8-4401-A96C-33C8A6E97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003" y="2387831"/>
            <a:ext cx="3889022" cy="2916767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59A19E9-46ED-497E-B4A5-7E2C5633BA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9685" y="5304598"/>
            <a:ext cx="3868340" cy="30113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2014- Tom </a:t>
            </a:r>
            <a:r>
              <a:rPr lang="en-US" dirty="0" err="1"/>
              <a:t>Dilyard</a:t>
            </a:r>
            <a:r>
              <a:rPr lang="en-US" dirty="0"/>
              <a:t> with Fair Board member Jeff Harmon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072D62A-DBFA-4A49-9F95-8A551702F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981" y="2303509"/>
            <a:ext cx="4005291" cy="30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27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9267" y="736229"/>
            <a:ext cx="7526866" cy="74964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Recycling at WCF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537F64-4C96-4AA8-BB21-E8053A318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2400" y="4365245"/>
            <a:ext cx="7433733" cy="651510"/>
          </a:xfrm>
        </p:spPr>
        <p:txBody>
          <a:bodyPr/>
          <a:lstStyle/>
          <a:p>
            <a:pPr algn="ctr"/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9CAAC9-FF2B-4522-82F8-3E05411EC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372" y="2660279"/>
            <a:ext cx="2690917" cy="20181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6ABD95-3821-4BC6-A3DA-95F846CE76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2000"/>
                    </a14:imgEffect>
                    <a14:imgEffect>
                      <a14:brightnessContrast bright="44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8967" y="137223"/>
            <a:ext cx="2486866" cy="248686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BCE00B-6649-4508-9741-21E8C7507AA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734" t="10735" r="12670" b="17777"/>
          <a:stretch/>
        </p:blipFill>
        <p:spPr>
          <a:xfrm>
            <a:off x="3191967" y="860382"/>
            <a:ext cx="2047341" cy="16482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DDAAE5D-9C5A-4CB6-8D71-3407BFC3762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000" t="14127" r="14469" b="18193"/>
          <a:stretch/>
        </p:blipFill>
        <p:spPr>
          <a:xfrm>
            <a:off x="685107" y="4781224"/>
            <a:ext cx="2371858" cy="19889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C6DF3C-0D2B-4BBC-BB7F-94B685DEDF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1019" y="4784524"/>
            <a:ext cx="2690917" cy="20181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4A42C43-E611-4253-80A8-1CA79E1D3E3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6501" t="9794" r="14260"/>
          <a:stretch/>
        </p:blipFill>
        <p:spPr>
          <a:xfrm rot="5400000">
            <a:off x="309247" y="2786674"/>
            <a:ext cx="1913686" cy="186990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F94A2A9-EE3B-427E-BA45-46DFA7E294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5990" y="4766617"/>
            <a:ext cx="2132979" cy="20181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42583B8-AF18-4CC4-BBA5-6EEE6BB453D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4879" t="25578" b="14854"/>
          <a:stretch/>
        </p:blipFill>
        <p:spPr>
          <a:xfrm>
            <a:off x="6900693" y="2674182"/>
            <a:ext cx="2148046" cy="205731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5BD17E8-C34D-4CA7-8955-3557252E5A9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8232"/>
          <a:stretch/>
        </p:blipFill>
        <p:spPr>
          <a:xfrm>
            <a:off x="5513700" y="841005"/>
            <a:ext cx="2894197" cy="17748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9E78CE6-8FE5-4F44-B3E1-21C77E9F3BC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1569" t="6427" r="10736" b="12247"/>
          <a:stretch/>
        </p:blipFill>
        <p:spPr>
          <a:xfrm rot="5400000">
            <a:off x="4889068" y="2776012"/>
            <a:ext cx="2057314" cy="1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4173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526" y="155957"/>
            <a:ext cx="7526866" cy="651510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Wayne County Recycling Team</a:t>
            </a: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537F64-4C96-4AA8-BB21-E8053A318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2400" y="4365245"/>
            <a:ext cx="7433733" cy="651510"/>
          </a:xfrm>
        </p:spPr>
        <p:txBody>
          <a:bodyPr/>
          <a:lstStyle/>
          <a:p>
            <a:pPr algn="ctr"/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2F0940-0D01-4770-825D-11DEE59E2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014" y="4263934"/>
            <a:ext cx="1834469" cy="24459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46F2A2-385D-490E-9D20-A5A69B5BE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326" y="947049"/>
            <a:ext cx="2058835" cy="15018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BE5A0F-F51A-4F03-A8B2-5CB5D5A25B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878" t="20224" r="-1700" b="-1007"/>
          <a:stretch/>
        </p:blipFill>
        <p:spPr>
          <a:xfrm>
            <a:off x="2280423" y="4282132"/>
            <a:ext cx="2454218" cy="17529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02D67E-C471-49BF-88EB-CE0E634116F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4331"/>
          <a:stretch/>
        </p:blipFill>
        <p:spPr>
          <a:xfrm>
            <a:off x="4798581" y="4282132"/>
            <a:ext cx="2002068" cy="1752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87005D-2D72-4AC3-A014-4A07CECEFFE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2926"/>
          <a:stretch/>
        </p:blipFill>
        <p:spPr>
          <a:xfrm>
            <a:off x="6969710" y="2614537"/>
            <a:ext cx="1950363" cy="15544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51BAF0D-88F4-41B0-8B18-352D61D44C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137" y="1001761"/>
            <a:ext cx="2239891" cy="155443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5E4A0CA-E2A3-46C3-A2D7-14D8B244CC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87586" y="2612549"/>
            <a:ext cx="2239891" cy="155443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C058C2F-9001-4B95-9CA5-E4AC2E05CB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004" y="2578090"/>
            <a:ext cx="2239891" cy="155443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6792A90-7C2C-42DB-93D1-81E33BDEBC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12400" y="938318"/>
            <a:ext cx="2239891" cy="155443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6962637-0F89-4C72-A8F9-0DE5AC974C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93148" y="1001762"/>
            <a:ext cx="1259939" cy="155443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176A234-46D0-4C11-B193-D415B870D3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21363" y="4308894"/>
            <a:ext cx="1898710" cy="234251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B731784-587F-421A-8E8A-607CE705589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78648" y="2623606"/>
            <a:ext cx="2239891" cy="155443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141B96D-12D6-4334-8973-3F4BDEBE92B3}"/>
              </a:ext>
            </a:extLst>
          </p:cNvPr>
          <p:cNvSpPr txBox="1"/>
          <p:nvPr/>
        </p:nvSpPr>
        <p:spPr>
          <a:xfrm>
            <a:off x="2368895" y="6035122"/>
            <a:ext cx="4494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From setting out 80+ recycling receptacles to the nightly pick up, sorting &amp; clean up…</a:t>
            </a:r>
          </a:p>
        </p:txBody>
      </p:sp>
    </p:spTree>
    <p:extLst>
      <p:ext uri="{BB962C8B-B14F-4D97-AF65-F5344CB8AC3E}">
        <p14:creationId xmlns:p14="http://schemas.microsoft.com/office/powerpoint/2010/main" val="2622809462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7661" y="127216"/>
            <a:ext cx="7526866" cy="591671"/>
          </a:xfrm>
        </p:spPr>
        <p:txBody>
          <a:bodyPr/>
          <a:lstStyle/>
          <a:p>
            <a:pPr algn="ctr"/>
            <a:r>
              <a:rPr lang="en-US" sz="3300" dirty="0">
                <a:solidFill>
                  <a:schemeClr val="bg1"/>
                </a:solidFill>
              </a:rPr>
              <a:t>Wayne County Recycling HQ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537F64-4C96-4AA8-BB21-E8053A318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2400" y="4365245"/>
            <a:ext cx="7433733" cy="651510"/>
          </a:xfrm>
        </p:spPr>
        <p:txBody>
          <a:bodyPr/>
          <a:lstStyle/>
          <a:p>
            <a:pPr algn="ctr"/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8FDFE-332A-4DF0-8283-859ED3AB1F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85" t="20523" r="15148" b="2592"/>
          <a:stretch/>
        </p:blipFill>
        <p:spPr>
          <a:xfrm>
            <a:off x="1063505" y="1161970"/>
            <a:ext cx="2796509" cy="273006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C287CF7-75CD-4702-82DA-493E5625A96D}"/>
              </a:ext>
            </a:extLst>
          </p:cNvPr>
          <p:cNvSpPr/>
          <p:nvPr/>
        </p:nvSpPr>
        <p:spPr>
          <a:xfrm>
            <a:off x="2841201" y="639642"/>
            <a:ext cx="5763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At Recycling Head Quarters: Sorting before dumpsters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02BCE2-72B4-4831-9D69-D3E255E84D83}"/>
              </a:ext>
            </a:extLst>
          </p:cNvPr>
          <p:cNvSpPr/>
          <p:nvPr/>
        </p:nvSpPr>
        <p:spPr>
          <a:xfrm>
            <a:off x="44954" y="5981255"/>
            <a:ext cx="251305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 </a:t>
            </a:r>
            <a:r>
              <a:rPr lang="en-US" sz="1600" b="1" dirty="0">
                <a:solidFill>
                  <a:schemeClr val="bg1"/>
                </a:solidFill>
              </a:rPr>
              <a:t>Tom, Zane and Jake  </a:t>
            </a:r>
            <a:r>
              <a:rPr lang="en-US" sz="1600" b="1" dirty="0" err="1">
                <a:solidFill>
                  <a:schemeClr val="bg1"/>
                </a:solidFill>
              </a:rPr>
              <a:t>Dilyard</a:t>
            </a:r>
            <a:r>
              <a:rPr lang="en-US" sz="1600" b="1" dirty="0">
                <a:solidFill>
                  <a:schemeClr val="bg1"/>
                </a:solidFill>
              </a:rPr>
              <a:t> sort the collected recycling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CF7AD6C-6120-4745-BE11-E51293476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8259" y="976947"/>
            <a:ext cx="2507743" cy="18808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F9931D-3423-4F49-B44F-2D38160D8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891" y="2893840"/>
            <a:ext cx="2679111" cy="213786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F602D5-051C-452F-97B0-01D471B321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7558" y="1163983"/>
            <a:ext cx="2171789" cy="28957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662D601-F43C-40B5-9627-EA6B894ADA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7686" y="5067787"/>
            <a:ext cx="1258316" cy="167775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C254006-AFC5-4AF7-A699-97227AFFEA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7353" y="4114942"/>
            <a:ext cx="3388299" cy="254593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56FFB15-42BF-4AED-AB21-DEEABA8D65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312" y="4114942"/>
            <a:ext cx="2444691" cy="183351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253A9A8-8552-4673-9C30-211FDCA3187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60" t="22523" b="11750"/>
          <a:stretch/>
        </p:blipFill>
        <p:spPr>
          <a:xfrm>
            <a:off x="6119027" y="5153580"/>
            <a:ext cx="1475283" cy="157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16811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7624" y="350745"/>
            <a:ext cx="7526866" cy="70098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The Recycling MAN!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537F64-4C96-4AA8-BB21-E8053A318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2400" y="4365245"/>
            <a:ext cx="7433733" cy="651510"/>
          </a:xfrm>
        </p:spPr>
        <p:txBody>
          <a:bodyPr/>
          <a:lstStyle/>
          <a:p>
            <a:pPr algn="ctr"/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C9C3A5-0C7D-4CDC-8B07-0A3953503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9206" y="4267337"/>
            <a:ext cx="2904261" cy="21803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912C9E-1387-4871-A7BA-01760384A2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57" t="15432" r="6530" b="14940"/>
          <a:stretch/>
        </p:blipFill>
        <p:spPr>
          <a:xfrm>
            <a:off x="567310" y="5199126"/>
            <a:ext cx="2615230" cy="15804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F38455-FC3F-48D0-AAF0-FDE274334D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499" y="1109123"/>
            <a:ext cx="3195248" cy="23082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7C9619-6FCD-4156-A729-578F45FC87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09" t="21772" r="23742" b="17460"/>
          <a:stretch/>
        </p:blipFill>
        <p:spPr>
          <a:xfrm>
            <a:off x="651910" y="1136437"/>
            <a:ext cx="2530630" cy="17951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E9EB31-4A8D-4CC2-9777-734A277E7A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79" y="2981473"/>
            <a:ext cx="2835291" cy="21264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996E0B5-3C3E-466D-BD34-A41C135A7A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1572" y="1051731"/>
            <a:ext cx="1843969" cy="31471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572159B-21BC-4900-B626-21B813F4D2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499" y="3447096"/>
            <a:ext cx="2092878" cy="156965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95DB4B-5CE2-4B73-ADC8-01C7B31A0355}"/>
              </a:ext>
            </a:extLst>
          </p:cNvPr>
          <p:cNvSpPr txBox="1"/>
          <p:nvPr/>
        </p:nvSpPr>
        <p:spPr>
          <a:xfrm>
            <a:off x="3328429" y="5107941"/>
            <a:ext cx="262659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/>
              <a:t>After our 2023 visit to Kimble’s Recycling Center in Twinsburg, Tom’s efforts magnified! The Care Center, Wooster Rib Fest, 2024 Envirothon, and the Food Compost from AG-</a:t>
            </a:r>
            <a:r>
              <a:rPr lang="en-US" sz="1400" dirty="0" err="1"/>
              <a:t>Hort</a:t>
            </a:r>
            <a:r>
              <a:rPr lang="en-US" sz="1400" dirty="0"/>
              <a:t> Building at the end of the fair. </a:t>
            </a:r>
          </a:p>
        </p:txBody>
      </p:sp>
    </p:spTree>
    <p:extLst>
      <p:ext uri="{BB962C8B-B14F-4D97-AF65-F5344CB8AC3E}">
        <p14:creationId xmlns:p14="http://schemas.microsoft.com/office/powerpoint/2010/main" val="800813022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9292" y="216274"/>
            <a:ext cx="7526866" cy="78619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THANK YOU TOM!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537F64-4C96-4AA8-BB21-E8053A318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2400" y="4365245"/>
            <a:ext cx="7433733" cy="651510"/>
          </a:xfrm>
        </p:spPr>
        <p:txBody>
          <a:bodyPr/>
          <a:lstStyle/>
          <a:p>
            <a:pPr algn="ctr"/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19C14B-A557-468A-811C-F6C4EDE00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141" y="1057289"/>
            <a:ext cx="6477330" cy="4743421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11359A-B2B1-4C7C-BA44-F65B126D2D15}"/>
              </a:ext>
            </a:extLst>
          </p:cNvPr>
          <p:cNvSpPr txBox="1"/>
          <p:nvPr/>
        </p:nvSpPr>
        <p:spPr>
          <a:xfrm>
            <a:off x="537883" y="5869522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</a:rPr>
              <a:t>“It is the greatest of all mistakes to do nothing because you can only do little.</a:t>
            </a:r>
          </a:p>
          <a:p>
            <a:pPr algn="ctr"/>
            <a:r>
              <a:rPr lang="en-US" i="1" dirty="0">
                <a:solidFill>
                  <a:schemeClr val="bg1"/>
                </a:solidFill>
              </a:rPr>
              <a:t> Do what you can.”  ~ Sydney Smith</a:t>
            </a:r>
          </a:p>
        </p:txBody>
      </p:sp>
    </p:spTree>
    <p:extLst>
      <p:ext uri="{BB962C8B-B14F-4D97-AF65-F5344CB8AC3E}">
        <p14:creationId xmlns:p14="http://schemas.microsoft.com/office/powerpoint/2010/main" val="785418150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ustom 3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66687569_Modern blue presentation_AAS_v5" id="{C7B59113-CD15-4341-96CA-86E715D5BE98}" vid="{5A8FDAEB-3DF3-4B3C-A708-49813F8D6F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757914-1161-4661-9696-421FD6935CDD}">
  <ds:schemaRefs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terms/"/>
    <ds:schemaRef ds:uri="http://purl.org/dc/elements/1.1/"/>
    <ds:schemaRef ds:uri="http://www.w3.org/XML/1998/namespace"/>
    <ds:schemaRef ds:uri="16c05727-aa75-4e4a-9b5f-8a80a1165891"/>
    <ds:schemaRef ds:uri="71af3243-3dd4-4a8d-8c0d-dd76da1f02a5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5B26E0C9-B2AA-42E6-97B6-E1B7D9EAF1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103400-4A22-4E35-B588-4C4D426389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198</Words>
  <Application>Microsoft Office PowerPoint</Application>
  <PresentationFormat>On-screen Show (4:3)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Tahoma</vt:lpstr>
      <vt:lpstr>Trade Gothic LT Pro</vt:lpstr>
      <vt:lpstr>Trebuchet MS</vt:lpstr>
      <vt:lpstr>Office Theme</vt:lpstr>
      <vt:lpstr>2025 Educator  of the Year:  Tom Dilyard</vt:lpstr>
      <vt:lpstr>Tom Dilyard : Wayne County Fair’s Recycling Devotee </vt:lpstr>
      <vt:lpstr>Recycling at WCF </vt:lpstr>
      <vt:lpstr>Wayne County Recycling Team</vt:lpstr>
      <vt:lpstr>Wayne County Recycling HQ</vt:lpstr>
      <vt:lpstr>The Recycling MAN! </vt:lpstr>
      <vt:lpstr>THANK YOU TOM!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2025-11-03T14:12:43Z</dcterms:created>
  <dcterms:modified xsi:type="dcterms:W3CDTF">2025-11-04T15:26:10Z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